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4382413" cy="13716000"/>
  <p:notesSz cx="6858000" cy="9144000"/>
  <p:defaultTextStyle>
    <a:defPPr>
      <a:defRPr lang="en-TR"/>
    </a:defPPr>
    <a:lvl1pPr marL="0" algn="l" defTabSz="182847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37" algn="l" defTabSz="182847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73" algn="l" defTabSz="182847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710" algn="l" defTabSz="182847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946" algn="l" defTabSz="182847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183" algn="l" defTabSz="182847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419" algn="l" defTabSz="182847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656" algn="l" defTabSz="182847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893" algn="l" defTabSz="182847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F71"/>
    <a:srgbClr val="C2C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7"/>
  </p:normalViewPr>
  <p:slideViewPr>
    <p:cSldViewPr snapToGrid="0">
      <p:cViewPr varScale="1">
        <p:scale>
          <a:sx n="76" d="100"/>
          <a:sy n="76" d="100"/>
        </p:scale>
        <p:origin x="28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26C15-B0DB-1A46-89B7-04BAFFFF5F00}" type="datetimeFigureOut">
              <a:rPr lang="en-TR" smtClean="0"/>
              <a:t>30.01.2026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B5A0A-3D62-8942-80A3-443D1FF68DF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6061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37" algn="l" defTabSz="18284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73" algn="l" defTabSz="18284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710" algn="l" defTabSz="18284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946" algn="l" defTabSz="18284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183" algn="l" defTabSz="18284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419" algn="l" defTabSz="18284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656" algn="l" defTabSz="18284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893" algn="l" defTabSz="18284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5A0A-3D62-8942-80A3-443D1FF68DF2}" type="slidenum">
              <a:rPr lang="en-TR" smtClean="0"/>
              <a:t>1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2136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13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13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2831F-BAFF-21E1-194A-FEA1C6706F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28076" y="2508559"/>
            <a:ext cx="13348058" cy="137112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1DDD04-5620-BB28-B394-E21DC6E33B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30996"/>
            <a:ext cx="24382413" cy="265518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90583CB1-1A69-7D0B-7A69-963BD41B12BE}"/>
              </a:ext>
            </a:extLst>
          </p:cNvPr>
          <p:cNvSpPr/>
          <p:nvPr userDrawn="1"/>
        </p:nvSpPr>
        <p:spPr>
          <a:xfrm>
            <a:off x="766204" y="4741334"/>
            <a:ext cx="22734174" cy="7840134"/>
          </a:xfrm>
          <a:custGeom>
            <a:avLst/>
            <a:gdLst/>
            <a:ahLst/>
            <a:cxnLst/>
            <a:rect l="l" t="t" r="r" b="b"/>
            <a:pathLst>
              <a:path w="4439309" h="1328634">
                <a:moveTo>
                  <a:pt x="0" y="0"/>
                </a:moveTo>
                <a:lnTo>
                  <a:pt x="4439309" y="0"/>
                </a:lnTo>
                <a:lnTo>
                  <a:pt x="4439309" y="1328634"/>
                </a:lnTo>
                <a:lnTo>
                  <a:pt x="0" y="1328634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defPPr>
              <a:defRPr lang="en-TR"/>
            </a:defPPr>
            <a:lvl1pPr marL="0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37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7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10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46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18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419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656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89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T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A5A21F-C22F-185E-5EEE-B6A3F79B8D6E}"/>
              </a:ext>
            </a:extLst>
          </p:cNvPr>
          <p:cNvSpPr/>
          <p:nvPr userDrawn="1"/>
        </p:nvSpPr>
        <p:spPr>
          <a:xfrm>
            <a:off x="766204" y="3518453"/>
            <a:ext cx="22734173" cy="1019680"/>
          </a:xfrm>
          <a:custGeom>
            <a:avLst/>
            <a:gdLst/>
            <a:ahLst/>
            <a:cxnLst/>
            <a:rect l="l" t="t" r="r" b="b"/>
            <a:pathLst>
              <a:path w="3292162" h="140679">
                <a:moveTo>
                  <a:pt x="0" y="0"/>
                </a:moveTo>
                <a:lnTo>
                  <a:pt x="3292162" y="0"/>
                </a:lnTo>
                <a:lnTo>
                  <a:pt x="3292162" y="140679"/>
                </a:lnTo>
                <a:lnTo>
                  <a:pt x="0" y="140679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defPPr>
              <a:defRPr lang="en-TR"/>
            </a:defPPr>
            <a:lvl1pPr marL="0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37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7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10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46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18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419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656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89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22">
            <a:extLst>
              <a:ext uri="{FF2B5EF4-FFF2-40B4-BE49-F238E27FC236}">
                <a16:creationId xmlns:a16="http://schemas.microsoft.com/office/drawing/2014/main" id="{A3F39972-783B-3B1C-A286-E85A6C198666}"/>
              </a:ext>
            </a:extLst>
          </p:cNvPr>
          <p:cNvSpPr/>
          <p:nvPr userDrawn="1"/>
        </p:nvSpPr>
        <p:spPr>
          <a:xfrm>
            <a:off x="14822555" y="5045936"/>
            <a:ext cx="0" cy="7350651"/>
          </a:xfrm>
          <a:prstGeom prst="line">
            <a:avLst/>
          </a:prstGeom>
          <a:ln w="19050" cap="flat">
            <a:solidFill>
              <a:srgbClr val="013F7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R"/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03301D8C-F57A-FB39-4A8C-32FB5BEF0D79}"/>
              </a:ext>
            </a:extLst>
          </p:cNvPr>
          <p:cNvSpPr txBox="1"/>
          <p:nvPr userDrawn="1"/>
        </p:nvSpPr>
        <p:spPr>
          <a:xfrm>
            <a:off x="15203929" y="5045936"/>
            <a:ext cx="8268429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TR"/>
            </a:defPPr>
            <a:lvl1pPr marL="0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37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7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10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46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18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419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656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89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R" sz="2400" b="1" dirty="0">
                <a:solidFill>
                  <a:srgbClr val="013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endParaRPr lang="en-TR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22">
            <a:extLst>
              <a:ext uri="{FF2B5EF4-FFF2-40B4-BE49-F238E27FC236}">
                <a16:creationId xmlns:a16="http://schemas.microsoft.com/office/drawing/2014/main" id="{58BA43EA-B005-0233-22F4-FBD191F374F1}"/>
              </a:ext>
            </a:extLst>
          </p:cNvPr>
          <p:cNvSpPr/>
          <p:nvPr userDrawn="1"/>
        </p:nvSpPr>
        <p:spPr>
          <a:xfrm>
            <a:off x="8190081" y="5045936"/>
            <a:ext cx="0" cy="7350651"/>
          </a:xfrm>
          <a:prstGeom prst="line">
            <a:avLst/>
          </a:prstGeom>
          <a:ln w="19050" cap="flat">
            <a:solidFill>
              <a:srgbClr val="013F7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AC66D-744D-AC2D-3BDA-1CFCCFCB32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52563" y="608066"/>
            <a:ext cx="4735696" cy="846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49959-2180-632F-84E6-3926EA29A3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6204" y="408525"/>
            <a:ext cx="1172306" cy="11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0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18">
            <a:extLst>
              <a:ext uri="{FF2B5EF4-FFF2-40B4-BE49-F238E27FC236}">
                <a16:creationId xmlns:a16="http://schemas.microsoft.com/office/drawing/2014/main" id="{399F6221-DF1E-B28E-44ED-F6B5CBFA22DA}"/>
              </a:ext>
            </a:extLst>
          </p:cNvPr>
          <p:cNvSpPr txBox="1"/>
          <p:nvPr/>
        </p:nvSpPr>
        <p:spPr>
          <a:xfrm>
            <a:off x="3173780" y="12597604"/>
            <a:ext cx="20230562" cy="321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>
                <a:latin typeface="Calibri" panose="020F0502020204030204" pitchFamily="34" charset="0"/>
                <a:ea typeface="HK Grotesk Bold"/>
                <a:cs typeface="Calibri" panose="020F0502020204030204" pitchFamily="34" charset="0"/>
                <a:sym typeface="HK Grotesk Bold"/>
              </a:rPr>
              <a:t>  </a:t>
            </a:r>
            <a:endParaRPr lang="en-US" sz="2400" dirty="0">
              <a:latin typeface="Calibri" panose="020F0502020204030204" pitchFamily="34" charset="0"/>
              <a:ea typeface="HK Grotesk Bold"/>
              <a:cs typeface="Calibri" panose="020F0502020204030204" pitchFamily="34" charset="0"/>
              <a:sym typeface="HK Grotesk Bold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D86487-919F-CB0F-6898-8762F8826FDF}"/>
              </a:ext>
            </a:extLst>
          </p:cNvPr>
          <p:cNvSpPr txBox="1"/>
          <p:nvPr/>
        </p:nvSpPr>
        <p:spPr>
          <a:xfrm>
            <a:off x="15297706" y="6170373"/>
            <a:ext cx="77177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13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TR" sz="2400" dirty="0">
                <a:solidFill>
                  <a:srgbClr val="013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TR" sz="2400" dirty="0">
              <a:solidFill>
                <a:srgbClr val="013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76AD2C3-94BA-BA23-18FC-67EFF4AB28F0}"/>
              </a:ext>
            </a:extLst>
          </p:cNvPr>
          <p:cNvSpPr txBox="1"/>
          <p:nvPr/>
        </p:nvSpPr>
        <p:spPr>
          <a:xfrm>
            <a:off x="821073" y="2576538"/>
            <a:ext cx="22740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-Bold"/>
              </a:rPr>
              <a:t>Article Title: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Poppins Semi-Bold"/>
            </a:endParaRPr>
          </a:p>
        </p:txBody>
      </p:sp>
      <p:sp>
        <p:nvSpPr>
          <p:cNvPr id="135" name="TextBox 18">
            <a:extLst>
              <a:ext uri="{FF2B5EF4-FFF2-40B4-BE49-F238E27FC236}">
                <a16:creationId xmlns:a16="http://schemas.microsoft.com/office/drawing/2014/main" id="{CF7585B6-99EA-1426-5FAC-519BF70B4E63}"/>
              </a:ext>
            </a:extLst>
          </p:cNvPr>
          <p:cNvSpPr txBox="1"/>
          <p:nvPr/>
        </p:nvSpPr>
        <p:spPr>
          <a:xfrm>
            <a:off x="4297730" y="12021978"/>
            <a:ext cx="1922091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latin typeface="Calibri" panose="020F0502020204030204" pitchFamily="34" charset="0"/>
                <a:ea typeface="HK Grotesk Bold"/>
                <a:cs typeface="Calibri" panose="020F0502020204030204" pitchFamily="34" charset="0"/>
                <a:sym typeface="HK Grotesk Bold"/>
              </a:rPr>
              <a:t> </a:t>
            </a:r>
          </a:p>
        </p:txBody>
      </p:sp>
      <p:sp>
        <p:nvSpPr>
          <p:cNvPr id="72" name="TextBox 17">
            <a:extLst>
              <a:ext uri="{FF2B5EF4-FFF2-40B4-BE49-F238E27FC236}">
                <a16:creationId xmlns:a16="http://schemas.microsoft.com/office/drawing/2014/main" id="{F193220D-C27C-D5A6-5312-3DF6576FEEC3}"/>
              </a:ext>
            </a:extLst>
          </p:cNvPr>
          <p:cNvSpPr txBox="1"/>
          <p:nvPr/>
        </p:nvSpPr>
        <p:spPr>
          <a:xfrm>
            <a:off x="945314" y="3886389"/>
            <a:ext cx="22247195" cy="321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TR"/>
            </a:defPPr>
            <a:lvl1pPr marL="0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37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7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10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46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18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419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656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893" algn="l" defTabSz="182847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20"/>
              </a:lnSpc>
            </a:pPr>
            <a:r>
              <a:rPr lang="en-US" sz="2400" b="1" dirty="0">
                <a:solidFill>
                  <a:srgbClr val="013F71"/>
                </a:solidFill>
                <a:latin typeface="Calibri" panose="020F0502020204030204" pitchFamily="34" charset="0"/>
                <a:ea typeface="HK Grotesk Bold"/>
                <a:cs typeface="Calibri" panose="020F0502020204030204" pitchFamily="34" charset="0"/>
                <a:sym typeface="HK Grotesk Bold"/>
              </a:rPr>
              <a:t>Authors:</a:t>
            </a:r>
            <a:r>
              <a:rPr lang="en-US" sz="2400" dirty="0">
                <a:solidFill>
                  <a:srgbClr val="013F71"/>
                </a:solidFill>
                <a:latin typeface="Calibri" panose="020F0502020204030204" pitchFamily="34" charset="0"/>
                <a:ea typeface="HK Grotesk"/>
                <a:cs typeface="Calibri" panose="020F0502020204030204" pitchFamily="34" charset="0"/>
                <a:sym typeface="HK Grotesk"/>
              </a:rPr>
              <a:t>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0961A3B-1145-0680-FB90-97A389C7FD77}"/>
              </a:ext>
            </a:extLst>
          </p:cNvPr>
          <p:cNvGrpSpPr/>
          <p:nvPr/>
        </p:nvGrpSpPr>
        <p:grpSpPr>
          <a:xfrm>
            <a:off x="565897" y="4875602"/>
            <a:ext cx="7849973" cy="7511863"/>
            <a:chOff x="1355901" y="5467236"/>
            <a:chExt cx="6261746" cy="620277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900106E-325D-1423-B695-B8D23EA44C81}"/>
                </a:ext>
              </a:extLst>
            </p:cNvPr>
            <p:cNvGrpSpPr/>
            <p:nvPr userDrawn="1"/>
          </p:nvGrpSpPr>
          <p:grpSpPr>
            <a:xfrm>
              <a:off x="4199129" y="6120079"/>
              <a:ext cx="514860" cy="4624432"/>
              <a:chOff x="4199129" y="6120079"/>
              <a:chExt cx="514860" cy="4624432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D155F25C-2CC0-8BC9-E21D-04CFC378E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604" y="6120079"/>
                <a:ext cx="477910" cy="385411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637DFEE0-7618-27F8-AD0E-3C4658408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129" y="8050732"/>
                <a:ext cx="514860" cy="393716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1F27CF93-3923-74E9-886B-8E19CC601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470" y="10474725"/>
                <a:ext cx="440177" cy="269786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EACE519-4D3A-54FC-E881-92E2BCEDDB40}"/>
                </a:ext>
              </a:extLst>
            </p:cNvPr>
            <p:cNvGrpSpPr/>
            <p:nvPr userDrawn="1"/>
          </p:nvGrpSpPr>
          <p:grpSpPr>
            <a:xfrm>
              <a:off x="1355901" y="5467236"/>
              <a:ext cx="6261746" cy="6202770"/>
              <a:chOff x="1355901" y="5467236"/>
              <a:chExt cx="6261746" cy="620277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C0E3032-EEE0-1F07-2B40-A7C38B73134D}"/>
                  </a:ext>
                </a:extLst>
              </p:cNvPr>
              <p:cNvGrpSpPr/>
              <p:nvPr userDrawn="1"/>
            </p:nvGrpSpPr>
            <p:grpSpPr>
              <a:xfrm>
                <a:off x="2036572" y="7294479"/>
                <a:ext cx="4652779" cy="2478142"/>
                <a:chOff x="2036572" y="7294479"/>
                <a:chExt cx="4652779" cy="2478142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A52E062D-3635-D4EB-6403-0E3699012E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8987" y="7294479"/>
                  <a:ext cx="300364" cy="572123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17245492-204A-9EC1-40B8-C86156337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6572" y="9275647"/>
                  <a:ext cx="383380" cy="496974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623D8B6-16EA-F523-19DC-C3D7E29776FF}"/>
                  </a:ext>
                </a:extLst>
              </p:cNvPr>
              <p:cNvGrpSpPr/>
              <p:nvPr userDrawn="1"/>
            </p:nvGrpSpPr>
            <p:grpSpPr>
              <a:xfrm>
                <a:off x="1362107" y="5467236"/>
                <a:ext cx="6255540" cy="1924496"/>
                <a:chOff x="1362107" y="5467236"/>
                <a:chExt cx="6255540" cy="1924496"/>
              </a:xfrm>
            </p:grpSpPr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641F9ED3-FADE-1798-111B-0CE84B09F7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2107" y="5467236"/>
                  <a:ext cx="1732310" cy="1496085"/>
                </a:xfrm>
                <a:prstGeom prst="rect">
                  <a:avLst/>
                </a:prstGeom>
              </p:spPr>
            </p:pic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5A7B1B7E-3FA0-0C5C-F5B7-3593CC9A2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60691" y="5501580"/>
                  <a:ext cx="2156956" cy="1427397"/>
                </a:xfrm>
                <a:prstGeom prst="rect">
                  <a:avLst/>
                </a:prstGeom>
              </p:spPr>
            </p:pic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8398492-D822-23F4-D3EA-97D0A3BE3932}"/>
                    </a:ext>
                  </a:extLst>
                </p:cNvPr>
                <p:cNvSpPr txBox="1"/>
                <p:nvPr/>
              </p:nvSpPr>
              <p:spPr>
                <a:xfrm>
                  <a:off x="1554913" y="6745401"/>
                  <a:ext cx="134669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TR" dirty="0">
                      <a:solidFill>
                        <a:srgbClr val="013F7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xxx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44DC6E3-867F-AD58-CDA2-F01F32B4F0DD}"/>
                    </a:ext>
                  </a:extLst>
                </p:cNvPr>
                <p:cNvSpPr txBox="1"/>
                <p:nvPr/>
              </p:nvSpPr>
              <p:spPr>
                <a:xfrm>
                  <a:off x="5865820" y="6745401"/>
                  <a:ext cx="134669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TR" dirty="0">
                      <a:solidFill>
                        <a:srgbClr val="013F7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xxx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1A3B16CD-E201-D978-B369-7301A93BE027}"/>
                  </a:ext>
                </a:extLst>
              </p:cNvPr>
              <p:cNvGrpSpPr/>
              <p:nvPr userDrawn="1"/>
            </p:nvGrpSpPr>
            <p:grpSpPr>
              <a:xfrm>
                <a:off x="1355901" y="7475821"/>
                <a:ext cx="5864833" cy="1776938"/>
                <a:chOff x="1355901" y="7475821"/>
                <a:chExt cx="5864833" cy="1776938"/>
              </a:xfrm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E5D5BB8C-435A-FFA2-4070-36E01E2CD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5901" y="7495269"/>
                  <a:ext cx="1954407" cy="1308916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B824A8F4-D305-D8A6-F251-D3FB1CB9C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57605" y="7475821"/>
                  <a:ext cx="1363129" cy="1347813"/>
                </a:xfrm>
                <a:prstGeom prst="rect">
                  <a:avLst/>
                </a:prstGeom>
              </p:spPr>
            </p:pic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A95B1F-DC9F-07CA-A2AB-B32E191155F2}"/>
                    </a:ext>
                  </a:extLst>
                </p:cNvPr>
                <p:cNvSpPr txBox="1"/>
                <p:nvPr/>
              </p:nvSpPr>
              <p:spPr>
                <a:xfrm>
                  <a:off x="1554913" y="8606428"/>
                  <a:ext cx="134669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TR" dirty="0">
                      <a:solidFill>
                        <a:srgbClr val="013F7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xxx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FD75BD3-D5C6-E2F6-99F2-DBBC1FF86670}"/>
                    </a:ext>
                  </a:extLst>
                </p:cNvPr>
                <p:cNvSpPr txBox="1"/>
                <p:nvPr/>
              </p:nvSpPr>
              <p:spPr>
                <a:xfrm>
                  <a:off x="5865820" y="8606428"/>
                  <a:ext cx="134669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TR" dirty="0">
                      <a:solidFill>
                        <a:srgbClr val="013F7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xxx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3840EA2-AD52-DBD4-60E1-4BE291804C61}"/>
                  </a:ext>
                </a:extLst>
              </p:cNvPr>
              <p:cNvGrpSpPr/>
              <p:nvPr userDrawn="1"/>
            </p:nvGrpSpPr>
            <p:grpSpPr>
              <a:xfrm>
                <a:off x="1554913" y="9782630"/>
                <a:ext cx="5794791" cy="1887376"/>
                <a:chOff x="1554913" y="9782630"/>
                <a:chExt cx="5794791" cy="1887376"/>
              </a:xfrm>
            </p:grpSpPr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C822BB46-2229-127D-51C1-632F6C0DC4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8634" y="9802290"/>
                  <a:ext cx="1621070" cy="1230276"/>
                </a:xfrm>
                <a:prstGeom prst="rect">
                  <a:avLst/>
                </a:prstGeom>
              </p:spPr>
            </p:pic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845908B0-23E4-0074-7A16-52681F52F76F}"/>
                    </a:ext>
                  </a:extLst>
                </p:cNvPr>
                <p:cNvSpPr txBox="1"/>
                <p:nvPr/>
              </p:nvSpPr>
              <p:spPr>
                <a:xfrm>
                  <a:off x="5865820" y="11004015"/>
                  <a:ext cx="134669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TR" dirty="0">
                      <a:solidFill>
                        <a:srgbClr val="013F7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xxx</a:t>
                  </a:r>
                </a:p>
              </p:txBody>
            </p:sp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2165E74B-E5B6-AD7C-5FA6-7995D2713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9638" y="9782630"/>
                  <a:ext cx="937248" cy="1308916"/>
                </a:xfrm>
                <a:prstGeom prst="rect">
                  <a:avLst/>
                </a:prstGeom>
              </p:spPr>
            </p:pic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A4779BD-9EE2-B05E-3497-33D7B138E9E0}"/>
                    </a:ext>
                  </a:extLst>
                </p:cNvPr>
                <p:cNvSpPr txBox="1"/>
                <p:nvPr/>
              </p:nvSpPr>
              <p:spPr>
                <a:xfrm>
                  <a:off x="1554913" y="11023675"/>
                  <a:ext cx="134669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TR" dirty="0">
                      <a:solidFill>
                        <a:srgbClr val="013F7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xxx</a:t>
                  </a:r>
                </a:p>
              </p:txBody>
            </p:sp>
          </p:grpSp>
        </p:grp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764AE5CB-7584-51AF-59D5-D0422F013C34}"/>
              </a:ext>
            </a:extLst>
          </p:cNvPr>
          <p:cNvSpPr txBox="1"/>
          <p:nvPr/>
        </p:nvSpPr>
        <p:spPr>
          <a:xfrm>
            <a:off x="769094" y="13200303"/>
            <a:ext cx="17412283" cy="32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HK Grotesk Bold"/>
                <a:cs typeface="Calibri" panose="020F0502020204030204" pitchFamily="34" charset="0"/>
                <a:sym typeface="HK Grotesk Bold"/>
              </a:rPr>
              <a:t>Cite this article as: 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5EFA7144-7D9D-E172-A17E-1CF46430C02C}"/>
              </a:ext>
            </a:extLst>
          </p:cNvPr>
          <p:cNvSpPr txBox="1"/>
          <p:nvPr/>
        </p:nvSpPr>
        <p:spPr>
          <a:xfrm>
            <a:off x="769094" y="12835612"/>
            <a:ext cx="9615499" cy="2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8"/>
              </a:lnSpc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HK Grotesk Medium"/>
                <a:cs typeface="Calibri" panose="020F0502020204030204" pitchFamily="34" charset="0"/>
                <a:sym typeface="HK Grotesk Medium"/>
              </a:rPr>
              <a:t>DOI: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HK Grotesk Medium"/>
                <a:cs typeface="Calibri" panose="020F0502020204030204" pitchFamily="34" charset="0"/>
                <a:sym typeface="HK Grotesk Medium"/>
              </a:rPr>
              <a:t>10.4274/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HK Grotesk Medium"/>
                <a:cs typeface="Calibri" panose="020F0502020204030204" pitchFamily="34" charset="0"/>
                <a:sym typeface="HK Grotesk Medium"/>
              </a:rPr>
              <a:t>jcrpe.galenos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HK Grotesk Medium"/>
                <a:cs typeface="Calibri" panose="020F0502020204030204" pitchFamily="34" charset="0"/>
                <a:sym typeface="HK Grotesk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14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28</Words>
  <Application>Microsoft Macintosh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galenos</dc:creator>
  <cp:lastModifiedBy>Buse Yazar</cp:lastModifiedBy>
  <cp:revision>15</cp:revision>
  <dcterms:created xsi:type="dcterms:W3CDTF">2025-06-24T07:56:10Z</dcterms:created>
  <dcterms:modified xsi:type="dcterms:W3CDTF">2026-01-30T08:04:35Z</dcterms:modified>
</cp:coreProperties>
</file>